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5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5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90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9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4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6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97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7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2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53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18015-F598-49B0-A869-9CC969993591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44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rhilight.ru/oborudovanie/izmeitelnoe-oborudovanie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57382"/>
          </a:xfrm>
        </p:spPr>
        <p:txBody>
          <a:bodyPr/>
          <a:lstStyle/>
          <a:p>
            <a:pPr algn="ctr"/>
            <a:r>
              <a:rPr lang="ru-RU" dirty="0" smtClean="0"/>
              <a:t>Спектр излучения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8" y="982735"/>
            <a:ext cx="10021084" cy="3724131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5052291" y="2222090"/>
            <a:ext cx="9236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61527" y="4932218"/>
            <a:ext cx="4017819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ех.процессы, обработка материалов: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отверждение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сушка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вулканизация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- полимеризация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- детектирование валюты, криминалистика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лабораторные исследования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738255" y="2222090"/>
            <a:ext cx="314036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61164" y="2222090"/>
            <a:ext cx="258618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4845148"/>
            <a:ext cx="2309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</a:p>
          <a:p>
            <a:r>
              <a:rPr lang="ru-RU" dirty="0" smtClean="0"/>
              <a:t>О</a:t>
            </a:r>
          </a:p>
          <a:p>
            <a:r>
              <a:rPr lang="ru-RU" dirty="0" smtClean="0"/>
              <a:t>Л</a:t>
            </a:r>
          </a:p>
          <a:p>
            <a:r>
              <a:rPr lang="ru-RU" dirty="0" smtClean="0"/>
              <a:t>Я</a:t>
            </a:r>
          </a:p>
          <a:p>
            <a:r>
              <a:rPr lang="ru-RU" dirty="0" smtClean="0"/>
              <a:t>Р</a:t>
            </a:r>
          </a:p>
          <a:p>
            <a:r>
              <a:rPr lang="ru-RU" dirty="0" smtClean="0"/>
              <a:t>И</a:t>
            </a:r>
          </a:p>
          <a:p>
            <a:r>
              <a:rPr lang="ru-RU" dirty="0"/>
              <a:t>Й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883742" y="2222090"/>
            <a:ext cx="0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43346" y="4913894"/>
            <a:ext cx="388851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Опасно для живых организмов.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 Солнца блокируется озоновым слоем атмосферы.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Искусственные источники применяются для обеззараживания от микробов.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2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362681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Бесконтактная дезинфекция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различных поверхностей и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объема воздуха находящихся внутри помещений (комнаты, коридоры, лифты, туалеты, приборы общего пользования)</a:t>
            </a: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Обеззараживание объема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воды в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резервуарах, а так же пищи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Дезинфекция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воздуха/воды в проточных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системах снабжения.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375" y="1191185"/>
            <a:ext cx="3416589" cy="28426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594" y="3430080"/>
            <a:ext cx="1167115" cy="13454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22" y="5165300"/>
            <a:ext cx="2576944" cy="15402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775" y="5165300"/>
            <a:ext cx="1450106" cy="1687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63" y="1528742"/>
            <a:ext cx="2272145" cy="15316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317" y="1512899"/>
            <a:ext cx="2132737" cy="15274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02765" y="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облучение при должной дозе и длительности облучения деактивирует до 99,9% вирусов, бактерий, плесени, грибков, клещей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2802" y="4598640"/>
            <a:ext cx="2507961" cy="21069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5376" y="4229308"/>
            <a:ext cx="430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Опасно для людей и домашних питомцев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8829" y="5184059"/>
            <a:ext cx="2443244" cy="145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1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6" y="-9236"/>
            <a:ext cx="9243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29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66" y="4742757"/>
            <a:ext cx="4061643" cy="1611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7" y="764752"/>
            <a:ext cx="3385510" cy="36075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055" y="3888508"/>
            <a:ext cx="4885169" cy="2613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964" y="752818"/>
            <a:ext cx="3283928" cy="2960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5133277" y="2022243"/>
            <a:ext cx="877455" cy="1691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0254" y="246599"/>
            <a:ext cx="226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Ртутные </a:t>
            </a:r>
            <a:r>
              <a:rPr lang="en-US" dirty="0" smtClean="0"/>
              <a:t>UV-C </a:t>
            </a:r>
            <a:r>
              <a:rPr lang="ru-RU" dirty="0" smtClean="0"/>
              <a:t>лампы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049141" y="295924"/>
            <a:ext cx="226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светодиоды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7471" y="2621490"/>
            <a:ext cx="790575" cy="4926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10545" y="452582"/>
            <a:ext cx="2087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Сейчас применение </a:t>
            </a:r>
            <a:r>
              <a:rPr lang="en-US" sz="1200" dirty="0" smtClean="0"/>
              <a:t>UV-C </a:t>
            </a:r>
            <a:r>
              <a:rPr lang="ru-RU" sz="1200" dirty="0" smtClean="0"/>
              <a:t>светодиодов</a:t>
            </a:r>
          </a:p>
          <a:p>
            <a:r>
              <a:rPr lang="ru-RU" sz="1200" dirty="0" smtClean="0"/>
              <a:t>целесообразно только для портативных</a:t>
            </a:r>
            <a:r>
              <a:rPr lang="en-US" sz="1200" dirty="0" smtClean="0"/>
              <a:t>/</a:t>
            </a:r>
            <a:r>
              <a:rPr lang="ru-RU" sz="1200" dirty="0" smtClean="0"/>
              <a:t>компактных</a:t>
            </a:r>
            <a:r>
              <a:rPr lang="en-US" sz="1200" dirty="0" smtClean="0"/>
              <a:t>/</a:t>
            </a:r>
            <a:r>
              <a:rPr lang="ru-RU" sz="1200" dirty="0" smtClean="0"/>
              <a:t>встраиваемых решений</a:t>
            </a:r>
            <a:r>
              <a:rPr lang="en-US" sz="1200" dirty="0" smtClean="0"/>
              <a:t>, </a:t>
            </a:r>
            <a:r>
              <a:rPr lang="ru-RU" sz="1200" dirty="0" smtClean="0"/>
              <a:t>использующих технологические преимущества </a:t>
            </a:r>
            <a:r>
              <a:rPr lang="en-US" sz="1200" dirty="0" smtClean="0"/>
              <a:t>LED.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449048" y="3904075"/>
            <a:ext cx="208741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Преимущества </a:t>
            </a:r>
            <a:r>
              <a:rPr lang="en-US" sz="1200" dirty="0" smtClean="0"/>
              <a:t>LED </a:t>
            </a:r>
            <a:r>
              <a:rPr lang="ru-RU" sz="1200" dirty="0" smtClean="0"/>
              <a:t>перед ртутными лампами:</a:t>
            </a:r>
          </a:p>
          <a:p>
            <a:r>
              <a:rPr lang="ru-RU" sz="1200" dirty="0" smtClean="0"/>
              <a:t>- </a:t>
            </a:r>
            <a:r>
              <a:rPr lang="en-US" sz="1200" dirty="0" smtClean="0"/>
              <a:t>Lifetime</a:t>
            </a:r>
          </a:p>
          <a:p>
            <a:r>
              <a:rPr lang="ru-RU" sz="1200" dirty="0" smtClean="0"/>
              <a:t>- Компактность и управление режимом</a:t>
            </a:r>
          </a:p>
          <a:p>
            <a:r>
              <a:rPr lang="ru-RU" sz="1200" dirty="0" smtClean="0"/>
              <a:t>- Быстрое и безопасное включение</a:t>
            </a:r>
            <a:r>
              <a:rPr lang="en-US" sz="1200" dirty="0" smtClean="0"/>
              <a:t>/</a:t>
            </a:r>
            <a:r>
              <a:rPr lang="ru-RU" sz="1200" dirty="0" smtClean="0"/>
              <a:t>выключение без разогрева</a:t>
            </a:r>
          </a:p>
          <a:p>
            <a:r>
              <a:rPr lang="ru-RU" sz="1200" dirty="0" smtClean="0"/>
              <a:t>- Экологичность</a:t>
            </a:r>
          </a:p>
          <a:p>
            <a:r>
              <a:rPr lang="ru-RU" sz="1200" dirty="0" smtClean="0"/>
              <a:t>- Мех.прочность</a:t>
            </a:r>
          </a:p>
          <a:p>
            <a:r>
              <a:rPr lang="ru-RU" sz="1200" dirty="0" smtClean="0"/>
              <a:t>- Узкий диапазон спектра</a:t>
            </a:r>
          </a:p>
          <a:p>
            <a:pPr marL="171450" indent="-171450">
              <a:buFontTx/>
              <a:buChar char="-"/>
            </a:pPr>
            <a:endParaRPr lang="ru-RU" sz="1200" dirty="0" smtClean="0"/>
          </a:p>
          <a:p>
            <a:pPr marL="171450" indent="-171450">
              <a:buFontTx/>
              <a:buChar char="-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1401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17" y="2252662"/>
            <a:ext cx="3724275" cy="4181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1198" y="150199"/>
            <a:ext cx="9744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Полноценная фотометрическая метрология </a:t>
            </a:r>
            <a:r>
              <a:rPr lang="en-US" dirty="0" smtClean="0"/>
              <a:t>UV-C </a:t>
            </a:r>
            <a:r>
              <a:rPr lang="ru-RU" dirty="0" smtClean="0"/>
              <a:t>светодиодных изделий:</a:t>
            </a:r>
          </a:p>
          <a:p>
            <a:r>
              <a:rPr lang="ru-RU" dirty="0" smtClean="0">
                <a:hlinkClick r:id="rId3"/>
              </a:rPr>
              <a:t>http://arhilight.ru/oborudovanie/izmeitelnoe-oborudovanie.html</a:t>
            </a:r>
            <a:r>
              <a:rPr lang="ru-RU" dirty="0" smtClean="0"/>
              <a:t> - измерения от 180нм и выше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4362" y="1378635"/>
            <a:ext cx="7227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измерения УФ-дозы в аптеках продаются индикаторные полоски</a:t>
            </a:r>
            <a:r>
              <a:rPr lang="ru-RU" dirty="0" smtClean="0"/>
              <a:t>. Выдает ли облучатель ощутимую дозу.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65192" y="2768708"/>
            <a:ext cx="7227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светодиодные модули дополнительно снабжают одним </a:t>
            </a:r>
            <a:r>
              <a:rPr lang="en-US" dirty="0" smtClean="0"/>
              <a:t>UV-A </a:t>
            </a:r>
            <a:r>
              <a:rPr lang="ru-RU" dirty="0" smtClean="0"/>
              <a:t>светодиодом для контроля работоспособности </a:t>
            </a:r>
            <a:r>
              <a:rPr lang="en-US" dirty="0" smtClean="0"/>
              <a:t>LED-</a:t>
            </a:r>
            <a:r>
              <a:rPr lang="ru-RU" dirty="0" smtClean="0"/>
              <a:t>модуля в целом.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68090" y="4777617"/>
            <a:ext cx="7227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en-US" dirty="0" smtClean="0"/>
              <a:t>UV-C </a:t>
            </a:r>
            <a:r>
              <a:rPr lang="ru-RU" dirty="0" smtClean="0"/>
              <a:t>облучателей включаемых вручную ставят дополнительно таймеры с задержкой включения и таймером выключения, чтобы человек успел покинуть опасную зону, а затем не пришлось вручную выключать.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033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253</Words>
  <Application>Microsoft Office PowerPoint</Application>
  <PresentationFormat>Широкоэкранный</PresentationFormat>
  <Paragraphs>49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Спектр излучения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Ovchinnikov Pavel</dc:creator>
  <cp:lastModifiedBy>Ovchinnikov Pavel</cp:lastModifiedBy>
  <cp:revision>30</cp:revision>
  <dcterms:created xsi:type="dcterms:W3CDTF">2020-05-06T13:50:58Z</dcterms:created>
  <dcterms:modified xsi:type="dcterms:W3CDTF">2020-09-24T15:18:24Z</dcterms:modified>
</cp:coreProperties>
</file>